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handoutMasterIdLst>
    <p:handoutMasterId r:id="rId11"/>
  </p:handoutMasterIdLst>
  <p:sldIdLst>
    <p:sldId id="344" r:id="rId3"/>
    <p:sldId id="347" r:id="rId4"/>
    <p:sldId id="328" r:id="rId5"/>
    <p:sldId id="319" r:id="rId6"/>
    <p:sldId id="315" r:id="rId7"/>
    <p:sldId id="349" r:id="rId8"/>
    <p:sldId id="326" r:id="rId9"/>
  </p:sldIdLst>
  <p:sldSz cx="9144000" cy="6858000" type="screen4x3"/>
  <p:notesSz cx="9928225" cy="6797675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2" autoAdjust="0"/>
    <p:restoredTop sz="91078" autoAdjust="0"/>
  </p:normalViewPr>
  <p:slideViewPr>
    <p:cSldViewPr>
      <p:cViewPr varScale="1">
        <p:scale>
          <a:sx n="98" d="100"/>
          <a:sy n="98" d="100"/>
        </p:scale>
        <p:origin x="-2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4302231" cy="339884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3702" y="2"/>
            <a:ext cx="4302231" cy="339884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7E43EEAD-CD09-4956-93FC-ACBD4E9A2F8F}" type="datetimeFigureOut">
              <a:rPr lang="zh-HK" altLang="en-US" smtClean="0"/>
              <a:t>25/2/2016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5" y="6456613"/>
            <a:ext cx="4302231" cy="339884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3702" y="6456613"/>
            <a:ext cx="4302231" cy="339884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CEF6B760-6637-4D0A-977B-B7A55A5D17B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13696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4302231" cy="339884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3702" y="2"/>
            <a:ext cx="4302231" cy="339884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16A952C1-A07C-4387-8AA1-FA4CC053A605}" type="datetimeFigureOut">
              <a:rPr lang="zh-HK" altLang="en-US" smtClean="0"/>
              <a:t>25/2/2016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823" y="3228897"/>
            <a:ext cx="7942580" cy="3058954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5" y="6456613"/>
            <a:ext cx="4302231" cy="339884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3702" y="6456613"/>
            <a:ext cx="4302231" cy="339884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DA9F49E4-65C3-4EC4-BBA3-848B3BB9C95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22082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F49E4-65C3-4EC4-BBA3-848B3BB9C957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74316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99B7-F02A-4826-BCB3-09123FCC1DBA}" type="datetime1">
              <a:rPr lang="zh-HK" altLang="en-US" smtClean="0"/>
              <a:t>25/2/2016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34F9-F4E5-4327-BC5A-8C075684DE3E}" type="slidenum">
              <a:rPr lang="zh-HK" altLang="en-US" smtClean="0"/>
              <a:t>‹#›</a:t>
            </a:fld>
            <a:endParaRPr lang="zh-HK" altLang="en-US"/>
          </a:p>
        </p:txBody>
      </p:sp>
      <p:pic>
        <p:nvPicPr>
          <p:cNvPr id="7" name="圖片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31" y="116632"/>
            <a:ext cx="7744469" cy="1066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797152"/>
            <a:ext cx="3313113" cy="154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103617"/>
            <a:ext cx="9143998" cy="754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9898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163D-78DD-40FB-A872-349A04F8A8D1}" type="datetime1">
              <a:rPr lang="zh-HK" altLang="en-US" smtClean="0"/>
              <a:t>25/2/2016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34F9-F4E5-4327-BC5A-8C075684DE3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29312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C6253-051F-4B47-90DE-D4B1F6FE32E7}" type="datetime1">
              <a:rPr lang="zh-HK" altLang="en-US" smtClean="0"/>
              <a:t>25/2/2016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34F9-F4E5-4327-BC5A-8C075684DE3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49664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921F2-4A8A-475F-B88E-BCCD7E8D0E94}" type="datetime1">
              <a:rPr lang="zh-HK" altLang="en-US" smtClean="0"/>
              <a:t>25/2/2016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0C720-6398-4030-8C00-3C896B0FD01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867650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ABE9D-DDAF-48AB-9BC5-E3D8C53F09E5}" type="datetime1">
              <a:rPr lang="zh-HK" altLang="en-US" smtClean="0"/>
              <a:t>25/2/2016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0C720-6398-4030-8C00-3C896B0FD01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45469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9766-0F16-4461-8AE7-98B3CCFDA6D6}" type="datetime1">
              <a:rPr lang="zh-HK" altLang="en-US" smtClean="0"/>
              <a:t>25/2/2016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0C720-6398-4030-8C00-3C896B0FD01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93561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2B67-AAE7-4273-9A24-05711CCB08F0}" type="datetime1">
              <a:rPr lang="zh-HK" altLang="en-US" smtClean="0"/>
              <a:t>25/2/2016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0C720-6398-4030-8C00-3C896B0FD01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595161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1DAB-76A2-43CE-AB64-890BF1BFA22C}" type="datetime1">
              <a:rPr lang="zh-HK" altLang="en-US" smtClean="0"/>
              <a:t>25/2/2016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0C720-6398-4030-8C00-3C896B0FD01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876103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11E8F-0D17-4242-AA58-397F00D95C9F}" type="datetime1">
              <a:rPr lang="zh-HK" altLang="en-US" smtClean="0"/>
              <a:t>25/2/2016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0C720-6398-4030-8C00-3C896B0FD01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076261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7E84-AB93-4455-A878-CA33493149E7}" type="datetime1">
              <a:rPr lang="zh-HK" altLang="en-US" smtClean="0"/>
              <a:t>25/2/2016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0C720-6398-4030-8C00-3C896B0FD01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932493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18AF-BFF5-4C63-B968-6078F6841C3C}" type="datetime1">
              <a:rPr lang="zh-HK" altLang="en-US" smtClean="0"/>
              <a:t>25/2/2016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0C720-6398-4030-8C00-3C896B0FD01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8141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6F45B-7796-417B-B2CE-AE185AF2E1BC}" type="datetime1">
              <a:rPr lang="zh-HK" altLang="en-US" smtClean="0"/>
              <a:t>25/2/2016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34F9-F4E5-4327-BC5A-8C075684DE3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193471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5497-1EED-4FD9-8817-C455B4DA390F}" type="datetime1">
              <a:rPr lang="zh-HK" altLang="en-US" smtClean="0"/>
              <a:t>25/2/2016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0C720-6398-4030-8C00-3C896B0FD01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27060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95C29-3AD7-4B15-A6A8-1DD305B98F72}" type="datetime1">
              <a:rPr lang="zh-HK" altLang="en-US" smtClean="0"/>
              <a:t>25/2/2016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0C720-6398-4030-8C00-3C896B0FD01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732538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29520-C14A-447B-9934-7C0B98511DF5}" type="datetime1">
              <a:rPr lang="zh-HK" altLang="en-US" smtClean="0"/>
              <a:t>25/2/2016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0C720-6398-4030-8C00-3C896B0FD01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2827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D6413-90DE-4FAF-9891-B7F2D68081C1}" type="datetime1">
              <a:rPr lang="zh-HK" altLang="en-US" smtClean="0"/>
              <a:t>25/2/2016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34F9-F4E5-4327-BC5A-8C075684DE3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06456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BF0C-FF90-493C-8583-2C9BA359635C}" type="datetime1">
              <a:rPr lang="zh-HK" altLang="en-US" smtClean="0"/>
              <a:t>25/2/2016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34F9-F4E5-4327-BC5A-8C075684DE3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72064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8211-FA5F-4DF4-8AB3-CDEFD7700A25}" type="datetime1">
              <a:rPr lang="zh-HK" altLang="en-US" smtClean="0"/>
              <a:t>25/2/2016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34F9-F4E5-4327-BC5A-8C075684DE3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87730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8878-30BB-4A82-BCE2-260D54AD285F}" type="datetime1">
              <a:rPr lang="zh-HK" altLang="en-US" smtClean="0"/>
              <a:t>25/2/2016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34F9-F4E5-4327-BC5A-8C075684DE3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624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C472-06C1-4219-A2EB-7AE4D21AB7C5}" type="datetime1">
              <a:rPr lang="zh-HK" altLang="en-US" smtClean="0"/>
              <a:t>25/2/2016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34F9-F4E5-4327-BC5A-8C075684DE3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75518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607B-ACCE-40A9-BE8B-2DFCB13139FF}" type="datetime1">
              <a:rPr lang="zh-HK" altLang="en-US" smtClean="0"/>
              <a:t>25/2/2016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34F9-F4E5-4327-BC5A-8C075684DE3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62983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86BC-0839-4A71-9932-544290F286B1}" type="datetime1">
              <a:rPr lang="zh-HK" altLang="en-US" smtClean="0"/>
              <a:t>25/2/2016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34F9-F4E5-4327-BC5A-8C075684DE3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2157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465BE-CC43-4FE5-AA16-1BA45202AB98}" type="datetime1">
              <a:rPr lang="zh-HK" altLang="en-US" smtClean="0"/>
              <a:t>25/2/2016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234F9-F4E5-4327-BC5A-8C075684DE3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5255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DEFCC-3EDF-4383-BDF7-9A14FE3F8755}" type="datetime1">
              <a:rPr lang="zh-HK" altLang="en-US" smtClean="0"/>
              <a:t>25/2/2016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0C720-6398-4030-8C00-3C896B0FD01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70295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zh-HK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zh-HK" alt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403808"/>
            <a:ext cx="9143999" cy="542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812933" y="1938998"/>
            <a:ext cx="756084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社會資本</a:t>
            </a:r>
            <a:r>
              <a:rPr lang="zh-TW" altLang="en-US" sz="4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摯友聚會</a:t>
            </a:r>
            <a:r>
              <a:rPr lang="zh-TW" altLang="en-US" sz="4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暨委任禮</a:t>
            </a:r>
            <a:r>
              <a:rPr lang="en-US" altLang="zh-TW" sz="4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2016</a:t>
            </a:r>
            <a:endParaRPr lang="en-US" altLang="zh-HK" sz="4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HK" sz="3200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社會資本摯友策劃及發展小組</a:t>
            </a:r>
            <a:r>
              <a:rPr lang="zh-TW" altLang="en-US" sz="32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召集人</a:t>
            </a:r>
            <a:endParaRPr lang="en-US" altLang="zh-TW" sz="3200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2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陳詠梅</a:t>
            </a:r>
            <a:r>
              <a:rPr lang="zh-TW" altLang="en-US" sz="3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博士</a:t>
            </a:r>
          </a:p>
          <a:p>
            <a:pPr algn="ctr"/>
            <a:endParaRPr lang="en-US" altLang="zh-TW" sz="32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HK" sz="3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201</a:t>
            </a:r>
            <a:r>
              <a:rPr lang="en-US" altLang="zh-TW" sz="3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HK" altLang="en-US" sz="3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3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HK" altLang="en-US" sz="3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3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HK" altLang="en-US" sz="3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HK" sz="3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HK" altLang="en-US" sz="3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星期</a:t>
            </a:r>
            <a:r>
              <a:rPr lang="zh-TW" altLang="en-US" sz="3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HK" sz="3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ctr"/>
            <a:endParaRPr lang="zh-TW" altLang="en-US" sz="32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zh-TW" altLang="en-US" sz="40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HK" sz="40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34F9-F4E5-4327-BC5A-8C075684DE3E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60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圖片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31" y="116632"/>
            <a:ext cx="7744469" cy="1066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103617"/>
            <a:ext cx="9143998" cy="754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34F9-F4E5-4327-BC5A-8C075684DE3E}" type="slidenum">
              <a:rPr lang="zh-HK" altLang="en-US" smtClean="0"/>
              <a:t>2</a:t>
            </a:fld>
            <a:endParaRPr lang="zh-HK" altLang="en-US"/>
          </a:p>
        </p:txBody>
      </p:sp>
      <p:pic>
        <p:nvPicPr>
          <p:cNvPr id="2" name="Picture 2" descr="T:\SC.Net\Gathering\2014-01 Annual Gathering\Website posting\Photo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64" y="2636912"/>
            <a:ext cx="8243071" cy="2507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323528" y="1484784"/>
            <a:ext cx="82809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摯友角色</a:t>
            </a:r>
            <a:endParaRPr lang="en-US" altLang="zh-TW" sz="4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HK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2821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圖片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31" y="116632"/>
            <a:ext cx="7744469" cy="1066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103617"/>
            <a:ext cx="9143998" cy="754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34F9-F4E5-4327-BC5A-8C075684DE3E}" type="slidenum">
              <a:rPr lang="zh-HK" altLang="en-US" smtClean="0"/>
              <a:t>3</a:t>
            </a:fld>
            <a:endParaRPr lang="zh-HK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1026800" y="1985060"/>
            <a:ext cx="746958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社會資本摯友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4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SC.Net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於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2008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成立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現時摯友總數為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193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社會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資本摯友利用自身的</a:t>
            </a:r>
            <a:r>
              <a:rPr lang="zh-TW" altLang="en-US" sz="2400" b="1" dirty="0">
                <a:solidFill>
                  <a:srgbClr val="FF99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知識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400" b="1" dirty="0">
                <a:solidFill>
                  <a:srgbClr val="FF99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經驗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en-US" sz="2400" b="1" dirty="0">
                <a:solidFill>
                  <a:srgbClr val="FF99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網絡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，在</a:t>
            </a:r>
            <a:r>
              <a:rPr lang="zh-TW" altLang="en-US" sz="2400" b="1" dirty="0">
                <a:solidFill>
                  <a:srgbClr val="FF99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不同階層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en-US" sz="2400" b="1" dirty="0">
                <a:solidFill>
                  <a:srgbClr val="FF99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各自的領域發揮影響力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，讓更多市民認識和認同社會資本的理念，並積極參與社會資本建立的工程，促進社會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發展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一屆摯友委任期為兩年，由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2016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2018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31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endParaRPr lang="zh-HK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744947" y="1277174"/>
            <a:ext cx="76962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背景 及使命</a:t>
            </a:r>
            <a:endParaRPr lang="zh-TW" altLang="en-US" sz="40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454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圖片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31" y="116632"/>
            <a:ext cx="7744469" cy="1066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797152"/>
            <a:ext cx="3313113" cy="154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103617"/>
            <a:ext cx="9143998" cy="754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字方塊 6"/>
          <p:cNvSpPr txBox="1"/>
          <p:nvPr/>
        </p:nvSpPr>
        <p:spPr>
          <a:xfrm>
            <a:off x="744947" y="1277174"/>
            <a:ext cx="76962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社會資本摯友網絡現況</a:t>
            </a:r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34F9-F4E5-4327-BC5A-8C075684DE3E}" type="slidenum">
              <a:rPr lang="zh-HK" altLang="en-US" smtClean="0"/>
              <a:t>4</a:t>
            </a:fld>
            <a:endParaRPr lang="zh-HK" altLang="en-US"/>
          </a:p>
        </p:txBody>
      </p:sp>
      <p:graphicFrame>
        <p:nvGraphicFramePr>
          <p:cNvPr id="18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3530908"/>
              </p:ext>
            </p:extLst>
          </p:nvPr>
        </p:nvGraphicFramePr>
        <p:xfrm>
          <a:off x="2699544" y="2348880"/>
          <a:ext cx="3744912" cy="3440113"/>
        </p:xfrm>
        <a:graphic>
          <a:graphicData uri="http://schemas.openxmlformats.org/drawingml/2006/table">
            <a:tbl>
              <a:tblPr/>
              <a:tblGrid>
                <a:gridCol w="2111375"/>
                <a:gridCol w="1633537"/>
              </a:tblGrid>
              <a:tr h="431800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所屬界別</a:t>
                      </a:r>
                      <a:endParaRPr kumimoji="1" lang="zh-TW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265113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商界</a:t>
                      </a:r>
                      <a:endParaRPr kumimoji="1" lang="zh-TW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社福</a:t>
                      </a:r>
                      <a:endParaRPr kumimoji="1" lang="zh-TW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公共</a:t>
                      </a:r>
                      <a:r>
                        <a:rPr kumimoji="1" lang="en-US" altLang="zh-TW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kumimoji="1" lang="zh-TW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地區</a:t>
                      </a:r>
                      <a:endParaRPr kumimoji="1" lang="zh-TW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教育</a:t>
                      </a:r>
                      <a:r>
                        <a:rPr kumimoji="1" lang="en-US" altLang="zh-TW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kumimoji="1" lang="zh-TW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學術</a:t>
                      </a:r>
                      <a:endParaRPr kumimoji="1" lang="zh-TW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醫護</a:t>
                      </a:r>
                      <a:endParaRPr kumimoji="1" lang="zh-TW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文化及傳播</a:t>
                      </a:r>
                      <a:endParaRPr kumimoji="1" lang="zh-TW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總數</a:t>
                      </a:r>
                      <a:endParaRPr kumimoji="1" lang="zh-TW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497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圖片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31" y="116632"/>
            <a:ext cx="7744469" cy="1066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797152"/>
            <a:ext cx="3313113" cy="154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103617"/>
            <a:ext cx="9143998" cy="754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481069" y="1340768"/>
            <a:ext cx="82809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zh-TW" altLang="en-US" sz="4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社會資本摯友策劃及發展小組</a:t>
            </a:r>
            <a:r>
              <a:rPr lang="zh-TW" altLang="en-US" sz="4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成員</a:t>
            </a:r>
            <a:endParaRPr lang="en-US" altLang="zh-TW" sz="4000" b="1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ct val="20000"/>
              </a:spcBef>
            </a:pP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摯友小組負責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策劃摯友的發展策略，並積極配合基金的推廣及發展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工作</a:t>
            </a: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34F9-F4E5-4327-BC5A-8C075684DE3E}" type="slidenum">
              <a:rPr lang="zh-HK" altLang="en-US" smtClean="0"/>
              <a:t>5</a:t>
            </a:fld>
            <a:endParaRPr lang="zh-HK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992665" y="5962636"/>
            <a:ext cx="42484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HK" sz="1600" i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1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7576812"/>
              </p:ext>
            </p:extLst>
          </p:nvPr>
        </p:nvGraphicFramePr>
        <p:xfrm>
          <a:off x="914303" y="2571191"/>
          <a:ext cx="7560841" cy="3584808"/>
        </p:xfrm>
        <a:graphic>
          <a:graphicData uri="http://schemas.openxmlformats.org/drawingml/2006/table">
            <a:tbl>
              <a:tblPr/>
              <a:tblGrid>
                <a:gridCol w="1269804"/>
                <a:gridCol w="6291037"/>
              </a:tblGrid>
              <a:tr h="29187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所屬界別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成員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81684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公共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地區</a:t>
                      </a: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服務</a:t>
                      </a:r>
                      <a:endParaRPr kumimoji="1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陳詠梅博士</a:t>
                      </a: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（召集人、委員、香港提升快樂指數基金義務總幹事）</a:t>
                      </a:r>
                      <a:endParaRPr kumimoji="1" lang="zh-TW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葉錦誠先生 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委員，香港房屋協會總監察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物業管理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))</a:t>
                      </a:r>
                      <a:endParaRPr kumimoji="1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陳志榮先生</a:t>
                      </a: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</a:t>
                      </a: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南區愛心義工團</a:t>
                      </a: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charset="0"/>
                        </a:rPr>
                        <a:t>顧問</a:t>
                      </a: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5722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醫護界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黎雪芬女士</a:t>
                      </a: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（委員，瑪嘉烈醫院名譽顧問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社區健康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周鎮邦醫生</a:t>
                      </a: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（香港大學兒童及青少年科學系名譽副教授）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5722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社福界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黎志棠先生</a:t>
                      </a: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（嶺南大學亞太老年學研究中心高級顧問）</a:t>
                      </a: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胡潔英女士</a:t>
                      </a: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（前</a:t>
                      </a: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救世軍社會服務總經理 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中央業務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)</a:t>
                      </a: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5392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文化及傳播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陳淑薇女士</a:t>
                      </a: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</a:t>
                      </a: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商業電台新聞及公共事務總監</a:t>
                      </a: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1841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商界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戴澤棠先生</a:t>
                      </a: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（國際商業機器中國香港有限公司總經理）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786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學術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教育界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梁兆棠校長</a:t>
                      </a: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（香港教育工作者聯會黃楚標學校校長）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832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0" y="4581525"/>
            <a:ext cx="9144000" cy="22764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endParaRPr lang="zh-HK" altLang="zh-HK" sz="2400">
              <a:latin typeface="Times New Roman" pitchFamily="18" charset="0"/>
              <a:ea typeface="標楷體" pitchFamily="65" charset="-120"/>
            </a:endParaRPr>
          </a:p>
        </p:txBody>
      </p:sp>
      <p:pic>
        <p:nvPicPr>
          <p:cNvPr id="10" name="圖片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65" y="129950"/>
            <a:ext cx="7744469" cy="1066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矩形 10"/>
          <p:cNvSpPr/>
          <p:nvPr/>
        </p:nvSpPr>
        <p:spPr>
          <a:xfrm>
            <a:off x="179512" y="1214023"/>
            <a:ext cx="8712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HK" altLang="en-US" sz="4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摯友細胞</a:t>
            </a:r>
            <a:r>
              <a:rPr lang="zh-HK" altLang="en-US" sz="4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小組 </a:t>
            </a:r>
            <a:r>
              <a:rPr lang="en-US" altLang="zh-HK" sz="4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HK" sz="4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Cell Group</a:t>
            </a:r>
            <a:r>
              <a:rPr lang="en-US" altLang="zh-HK" sz="4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ctr"/>
            <a:r>
              <a:rPr lang="zh-TW" altLang="en-US" sz="20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摯友可因應興趣參與不同的細胞小組，協助推廣</a:t>
            </a:r>
            <a:r>
              <a:rPr lang="zh-TW" altLang="en-US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社會資本，發揮摯友</a:t>
            </a:r>
            <a:r>
              <a:rPr lang="zh-TW" altLang="en-US" sz="20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影響力</a:t>
            </a:r>
            <a:r>
              <a:rPr lang="en-US" altLang="zh-HK" sz="4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HK" sz="40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224265"/>
              </p:ext>
            </p:extLst>
          </p:nvPr>
        </p:nvGraphicFramePr>
        <p:xfrm>
          <a:off x="1395402" y="2636912"/>
          <a:ext cx="6281187" cy="3383280"/>
        </p:xfrm>
        <a:graphic>
          <a:graphicData uri="http://schemas.openxmlformats.org/drawingml/2006/table">
            <a:tbl>
              <a:tblPr firstRow="1" firstCol="1" bandRow="1"/>
              <a:tblGrid>
                <a:gridCol w="1508760"/>
                <a:gridCol w="2900219"/>
                <a:gridCol w="1872208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小組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工作目標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小組組長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文化傳播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發揮傳媒</a:t>
                      </a: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力量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陳淑薇女士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社福發展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推動更</a:t>
                      </a:r>
                      <a:r>
                        <a:rPr lang="zh-TW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多</a:t>
                      </a:r>
                      <a:r>
                        <a:rPr lang="zh-TW" altLang="en-US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社福</a:t>
                      </a:r>
                      <a:r>
                        <a:rPr lang="zh-TW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團體</a:t>
                      </a: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參與建立社會資本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黎志棠</a:t>
                      </a:r>
                      <a:r>
                        <a:rPr lang="zh-TW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先生</a:t>
                      </a:r>
                      <a:endParaRPr lang="en-US" altLang="zh-TW" sz="20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胡潔英</a:t>
                      </a: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女士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教育推廣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推動學校連結社區，提升社區能力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周鎮邦</a:t>
                      </a:r>
                      <a:r>
                        <a:rPr lang="zh-TW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醫生</a:t>
                      </a:r>
                      <a:endParaRPr lang="en-US" altLang="zh-TW" sz="20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陳自端</a:t>
                      </a: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校長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夥伴協作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促進跨界別協作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陳詠梅</a:t>
                      </a:r>
                      <a:r>
                        <a:rPr lang="zh-TW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博士</a:t>
                      </a:r>
                      <a:endParaRPr lang="en-US" altLang="zh-TW" sz="20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黎雪芬女士</a:t>
                      </a:r>
                      <a:endParaRPr lang="en-US" altLang="zh-TW" sz="20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馮穎君</a:t>
                      </a: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女士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地區聯繫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推動地區教育工作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葉錦誠</a:t>
                      </a:r>
                      <a:r>
                        <a:rPr lang="zh-TW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先生</a:t>
                      </a:r>
                      <a:endParaRPr lang="en-US" altLang="zh-TW" sz="20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陳志榮</a:t>
                      </a: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先生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30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圖片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31" y="116632"/>
            <a:ext cx="7744469" cy="1066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797152"/>
            <a:ext cx="3313113" cy="154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103617"/>
            <a:ext cx="9143998" cy="754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34F9-F4E5-4327-BC5A-8C075684DE3E}" type="slidenum">
              <a:rPr lang="zh-HK" altLang="en-US" smtClean="0"/>
              <a:t>7</a:t>
            </a:fld>
            <a:endParaRPr lang="zh-HK" altLang="en-US"/>
          </a:p>
        </p:txBody>
      </p:sp>
      <p:sp>
        <p:nvSpPr>
          <p:cNvPr id="18" name="矩形 17"/>
          <p:cNvSpPr/>
          <p:nvPr/>
        </p:nvSpPr>
        <p:spPr>
          <a:xfrm>
            <a:off x="720831" y="1628800"/>
            <a:ext cx="349112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800" kern="10" dirty="0">
                <a:ln w="19050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社會</a:t>
            </a:r>
            <a:r>
              <a:rPr lang="zh-TW" altLang="en-US" sz="2800" kern="10" dirty="0" smtClean="0">
                <a:ln w="19050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資本的</a:t>
            </a:r>
            <a:r>
              <a:rPr lang="zh-TW" altLang="en-US" sz="2800" kern="10" dirty="0">
                <a:ln w="19050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未來</a:t>
            </a:r>
            <a:r>
              <a:rPr lang="zh-TW" altLang="en-US" sz="2800" kern="10" dirty="0" smtClean="0">
                <a:ln w="19050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發展</a:t>
            </a:r>
            <a:endParaRPr lang="en-US" altLang="zh-TW" sz="2800" kern="10" dirty="0" smtClean="0">
              <a:ln w="19050">
                <a:solidFill>
                  <a:srgbClr val="3366FF"/>
                </a:solidFill>
                <a:round/>
                <a:headEnd/>
                <a:tailEnd/>
              </a:ln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800" kern="10" dirty="0" smtClean="0">
                <a:ln w="19050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需要</a:t>
            </a:r>
            <a:r>
              <a:rPr lang="zh-TW" altLang="en-US" sz="2800" kern="10" dirty="0">
                <a:ln w="19050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你的積極</a:t>
            </a:r>
            <a:r>
              <a:rPr lang="zh-TW" altLang="en-US" sz="2800" kern="10" dirty="0" smtClean="0">
                <a:ln w="19050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參與</a:t>
            </a:r>
            <a:endParaRPr lang="en-US" altLang="zh-TW" sz="2800" kern="10" dirty="0" smtClean="0">
              <a:ln w="19050">
                <a:solidFill>
                  <a:srgbClr val="3366FF"/>
                </a:solidFill>
                <a:round/>
                <a:headEnd/>
                <a:tailEnd/>
              </a:ln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 algn="ctr"/>
            <a:r>
              <a:rPr lang="zh-TW" altLang="en-US" sz="2800" b="1" dirty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謝謝</a:t>
            </a:r>
            <a:r>
              <a:rPr lang="en-US" altLang="zh-TW" sz="2800" b="1" dirty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!</a:t>
            </a:r>
          </a:p>
          <a:p>
            <a:endParaRPr lang="zh-HK" altLang="en-US" sz="2800" kern="10" dirty="0">
              <a:ln w="19050">
                <a:solidFill>
                  <a:srgbClr val="3366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051" name="Picture 3" descr="T:\Photos\All Photos_by Date\2013\2013-5-29 木球隊傳媒訪問\木球-fb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821" y="3096150"/>
            <a:ext cx="5109007" cy="323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T:\Photos\All Photos_by Date\2013\2013-2-23 家庭建築師傳媒訪問\3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393" y="3065430"/>
            <a:ext cx="3259207" cy="3259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T:\Promotion Related\Facebook\Comms Plan\家+家有親人情味大曬 (May- June 2013)\Promotion\Family pix\selected\5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645" y="1182899"/>
            <a:ext cx="3531723" cy="2648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71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1917</TotalTime>
  <Words>422</Words>
  <Application>Microsoft Office PowerPoint</Application>
  <PresentationFormat>如螢幕大小 (4:3)</PresentationFormat>
  <Paragraphs>89</Paragraphs>
  <Slides>7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7</vt:i4>
      </vt:variant>
    </vt:vector>
  </HeadingPairs>
  <TitlesOfParts>
    <vt:vector size="9" baseType="lpstr">
      <vt:lpstr>Office 佈景主題</vt:lpstr>
      <vt:lpstr>自訂設計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Stephanie Ng</dc:creator>
  <cp:lastModifiedBy>Pauline Tam</cp:lastModifiedBy>
  <cp:revision>260</cp:revision>
  <cp:lastPrinted>2016-02-24T08:35:04Z</cp:lastPrinted>
  <dcterms:created xsi:type="dcterms:W3CDTF">2015-07-21T04:30:57Z</dcterms:created>
  <dcterms:modified xsi:type="dcterms:W3CDTF">2016-02-25T02:14:10Z</dcterms:modified>
</cp:coreProperties>
</file>